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344" r:id="rId3"/>
    <p:sldId id="345" r:id="rId4"/>
    <p:sldId id="290" r:id="rId5"/>
    <p:sldId id="332" r:id="rId6"/>
    <p:sldId id="339" r:id="rId7"/>
    <p:sldId id="340" r:id="rId8"/>
    <p:sldId id="347" r:id="rId9"/>
    <p:sldId id="333" r:id="rId10"/>
    <p:sldId id="343" r:id="rId11"/>
    <p:sldId id="342" r:id="rId12"/>
    <p:sldId id="334" r:id="rId13"/>
    <p:sldId id="311" r:id="rId14"/>
    <p:sldId id="335" r:id="rId15"/>
    <p:sldId id="336" r:id="rId16"/>
    <p:sldId id="337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8" autoAdjust="0"/>
    <p:restoredTop sz="94660"/>
  </p:normalViewPr>
  <p:slideViewPr>
    <p:cSldViewPr snapToGrid="0">
      <p:cViewPr varScale="1">
        <p:scale>
          <a:sx n="66" d="100"/>
          <a:sy n="66" d="100"/>
        </p:scale>
        <p:origin x="3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9C7D6-746A-4788-BBD6-BDDE79A739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FB0E9C-11C2-46BB-AFF7-DFCC6170D2C5}">
      <dgm:prSet/>
      <dgm:spPr/>
      <dgm:t>
        <a:bodyPr/>
        <a:lstStyle/>
        <a:p>
          <a:pPr algn="l"/>
          <a:r>
            <a:rPr lang="id-ID" dirty="0"/>
            <a:t>Buat</a:t>
          </a:r>
          <a:r>
            <a:rPr lang="en-ID" dirty="0"/>
            <a:t>lah</a:t>
          </a:r>
          <a:r>
            <a:rPr lang="id-ID" dirty="0"/>
            <a:t> flowchart untuk menentukan </a:t>
          </a:r>
          <a:r>
            <a:rPr lang="en-ID" dirty="0"/>
            <a:t>nilai huruf mahasiswa sesuai </a:t>
          </a:r>
          <a:r>
            <a:rPr lang="id-ID" dirty="0"/>
            <a:t>yang diinputkan pengguna</a:t>
          </a:r>
          <a:r>
            <a:rPr lang="en-US" dirty="0"/>
            <a:t>, berikan pengecekan apabila nilai yang dimasukkan &lt;=0</a:t>
          </a:r>
        </a:p>
      </dgm:t>
    </dgm:pt>
    <dgm:pt modelId="{7597F530-64B6-4B0D-B54D-095F292C7FC8}" type="parTrans" cxnId="{33A2331A-6EF8-4962-A590-FE9D6FF493F3}">
      <dgm:prSet/>
      <dgm:spPr/>
      <dgm:t>
        <a:bodyPr/>
        <a:lstStyle/>
        <a:p>
          <a:endParaRPr lang="en-US"/>
        </a:p>
      </dgm:t>
    </dgm:pt>
    <dgm:pt modelId="{703565E5-0F01-4E3A-ACF0-32CB6E0739D8}" type="sibTrans" cxnId="{33A2331A-6EF8-4962-A590-FE9D6FF493F3}">
      <dgm:prSet/>
      <dgm:spPr/>
      <dgm:t>
        <a:bodyPr/>
        <a:lstStyle/>
        <a:p>
          <a:endParaRPr lang="en-US"/>
        </a:p>
      </dgm:t>
    </dgm:pt>
    <dgm:pt modelId="{2EA927A3-60F6-4147-851E-4C3B8DDBBC8A}">
      <dgm:prSet/>
      <dgm:spPr/>
      <dgm:t>
        <a:bodyPr/>
        <a:lstStyle/>
        <a:p>
          <a:r>
            <a:rPr lang="en-ID"/>
            <a:t>Dengan ketentuan :</a:t>
          </a:r>
          <a:endParaRPr lang="en-US"/>
        </a:p>
      </dgm:t>
    </dgm:pt>
    <dgm:pt modelId="{CF02C026-E418-45EF-A119-7F2B2D3F72F0}" type="parTrans" cxnId="{C7F5EE0C-774B-44F8-A2AD-F45051A8B63A}">
      <dgm:prSet/>
      <dgm:spPr/>
      <dgm:t>
        <a:bodyPr/>
        <a:lstStyle/>
        <a:p>
          <a:endParaRPr lang="en-US"/>
        </a:p>
      </dgm:t>
    </dgm:pt>
    <dgm:pt modelId="{ADB54C74-2A99-4759-9408-8A714E20C1E3}" type="sibTrans" cxnId="{C7F5EE0C-774B-44F8-A2AD-F45051A8B63A}">
      <dgm:prSet/>
      <dgm:spPr/>
      <dgm:t>
        <a:bodyPr/>
        <a:lstStyle/>
        <a:p>
          <a:endParaRPr lang="en-US"/>
        </a:p>
      </dgm:t>
    </dgm:pt>
    <dgm:pt modelId="{D6DBF7D7-955D-4404-93BC-6B1CDC41DB46}">
      <dgm:prSet/>
      <dgm:spPr/>
      <dgm:t>
        <a:bodyPr/>
        <a:lstStyle/>
        <a:p>
          <a:r>
            <a:rPr lang="en-ID"/>
            <a:t>85 – 100 = A</a:t>
          </a:r>
          <a:endParaRPr lang="en-US"/>
        </a:p>
      </dgm:t>
    </dgm:pt>
    <dgm:pt modelId="{AA636E2C-41D5-4146-96CA-B306DB7BD102}" type="parTrans" cxnId="{83E0A38A-8BED-4BAD-8B09-88D382DD2A97}">
      <dgm:prSet/>
      <dgm:spPr/>
      <dgm:t>
        <a:bodyPr/>
        <a:lstStyle/>
        <a:p>
          <a:endParaRPr lang="en-US"/>
        </a:p>
      </dgm:t>
    </dgm:pt>
    <dgm:pt modelId="{7F6A552F-0B3B-4659-B811-928AE38AC232}" type="sibTrans" cxnId="{83E0A38A-8BED-4BAD-8B09-88D382DD2A97}">
      <dgm:prSet/>
      <dgm:spPr/>
      <dgm:t>
        <a:bodyPr/>
        <a:lstStyle/>
        <a:p>
          <a:endParaRPr lang="en-US"/>
        </a:p>
      </dgm:t>
    </dgm:pt>
    <dgm:pt modelId="{9A136762-2462-455F-9C5F-25EE598EE19A}">
      <dgm:prSet/>
      <dgm:spPr/>
      <dgm:t>
        <a:bodyPr/>
        <a:lstStyle/>
        <a:p>
          <a:r>
            <a:rPr lang="en-ID"/>
            <a:t>75 – 84 = B</a:t>
          </a:r>
          <a:endParaRPr lang="en-US"/>
        </a:p>
      </dgm:t>
    </dgm:pt>
    <dgm:pt modelId="{7BD3BB4A-8C21-4FDD-B63B-BDA62DA3AE26}" type="parTrans" cxnId="{CEA9CCB9-0046-45FC-81A2-7C67D5B42D20}">
      <dgm:prSet/>
      <dgm:spPr/>
      <dgm:t>
        <a:bodyPr/>
        <a:lstStyle/>
        <a:p>
          <a:endParaRPr lang="en-US"/>
        </a:p>
      </dgm:t>
    </dgm:pt>
    <dgm:pt modelId="{EC2C0FC5-6F81-4A18-A64B-37A861F1F2D6}" type="sibTrans" cxnId="{CEA9CCB9-0046-45FC-81A2-7C67D5B42D20}">
      <dgm:prSet/>
      <dgm:spPr/>
      <dgm:t>
        <a:bodyPr/>
        <a:lstStyle/>
        <a:p>
          <a:endParaRPr lang="en-US"/>
        </a:p>
      </dgm:t>
    </dgm:pt>
    <dgm:pt modelId="{736BE50C-B528-4288-AA4F-F88456D46599}">
      <dgm:prSet/>
      <dgm:spPr/>
      <dgm:t>
        <a:bodyPr/>
        <a:lstStyle/>
        <a:p>
          <a:r>
            <a:rPr lang="en-ID"/>
            <a:t>55 – 74 = C</a:t>
          </a:r>
          <a:endParaRPr lang="en-US"/>
        </a:p>
      </dgm:t>
    </dgm:pt>
    <dgm:pt modelId="{D411CA3D-7A23-4902-827E-5BDED3DB88BA}" type="parTrans" cxnId="{B3764DF9-C983-4C2F-BF4D-EE0477E12E79}">
      <dgm:prSet/>
      <dgm:spPr/>
      <dgm:t>
        <a:bodyPr/>
        <a:lstStyle/>
        <a:p>
          <a:endParaRPr lang="en-US"/>
        </a:p>
      </dgm:t>
    </dgm:pt>
    <dgm:pt modelId="{7E7B6923-7409-4BA7-8590-99C90E6312CE}" type="sibTrans" cxnId="{B3764DF9-C983-4C2F-BF4D-EE0477E12E79}">
      <dgm:prSet/>
      <dgm:spPr/>
      <dgm:t>
        <a:bodyPr/>
        <a:lstStyle/>
        <a:p>
          <a:endParaRPr lang="en-US"/>
        </a:p>
      </dgm:t>
    </dgm:pt>
    <dgm:pt modelId="{231342CC-AB6C-4BDA-99C1-99D5E24F125A}">
      <dgm:prSet/>
      <dgm:spPr/>
      <dgm:t>
        <a:bodyPr/>
        <a:lstStyle/>
        <a:p>
          <a:r>
            <a:rPr lang="en-ID"/>
            <a:t>35 – 54 = D</a:t>
          </a:r>
          <a:endParaRPr lang="en-US"/>
        </a:p>
      </dgm:t>
    </dgm:pt>
    <dgm:pt modelId="{789A6C3C-ACEC-472D-AE96-57B47D1A66A6}" type="parTrans" cxnId="{8B2256A1-2520-461B-847D-55276D875DE0}">
      <dgm:prSet/>
      <dgm:spPr/>
      <dgm:t>
        <a:bodyPr/>
        <a:lstStyle/>
        <a:p>
          <a:endParaRPr lang="en-US"/>
        </a:p>
      </dgm:t>
    </dgm:pt>
    <dgm:pt modelId="{1C2CEB97-D420-40A7-AA07-6F18DB6786C4}" type="sibTrans" cxnId="{8B2256A1-2520-461B-847D-55276D875DE0}">
      <dgm:prSet/>
      <dgm:spPr/>
      <dgm:t>
        <a:bodyPr/>
        <a:lstStyle/>
        <a:p>
          <a:endParaRPr lang="en-US"/>
        </a:p>
      </dgm:t>
    </dgm:pt>
    <dgm:pt modelId="{7416F81C-3915-4E53-9DAD-1BBF2E7FA9D3}">
      <dgm:prSet/>
      <dgm:spPr/>
      <dgm:t>
        <a:bodyPr/>
        <a:lstStyle/>
        <a:p>
          <a:r>
            <a:rPr lang="en-ID"/>
            <a:t>0 – 34 = E</a:t>
          </a:r>
          <a:endParaRPr lang="en-US"/>
        </a:p>
      </dgm:t>
    </dgm:pt>
    <dgm:pt modelId="{550A8238-D7F7-475E-86B4-C24B73848A5A}" type="parTrans" cxnId="{8D72EA56-4CF7-4B68-966D-BF462AD3022B}">
      <dgm:prSet/>
      <dgm:spPr/>
      <dgm:t>
        <a:bodyPr/>
        <a:lstStyle/>
        <a:p>
          <a:endParaRPr lang="en-US"/>
        </a:p>
      </dgm:t>
    </dgm:pt>
    <dgm:pt modelId="{E9D44D80-18FE-4F17-A64A-B193655E2F1E}" type="sibTrans" cxnId="{8D72EA56-4CF7-4B68-966D-BF462AD3022B}">
      <dgm:prSet/>
      <dgm:spPr/>
      <dgm:t>
        <a:bodyPr/>
        <a:lstStyle/>
        <a:p>
          <a:endParaRPr lang="en-US"/>
        </a:p>
      </dgm:t>
    </dgm:pt>
    <dgm:pt modelId="{8C2E90BB-8CA8-41B7-8C5F-F5C6C33CAA67}">
      <dgm:prSet/>
      <dgm:spPr/>
      <dgm:t>
        <a:bodyPr/>
        <a:lstStyle/>
        <a:p>
          <a:pPr algn="ctr"/>
          <a:r>
            <a:rPr lang="id-ID" dirty="0"/>
            <a:t>Tampilkan </a:t>
          </a:r>
          <a:r>
            <a:rPr lang="en-ID" dirty="0"/>
            <a:t>nilai hurufnya</a:t>
          </a:r>
          <a:endParaRPr lang="en-US" dirty="0"/>
        </a:p>
      </dgm:t>
    </dgm:pt>
    <dgm:pt modelId="{FA8A9A02-FFFE-4D39-ABB3-027C5BA3C751}" type="parTrans" cxnId="{3A370848-E419-4EE7-AC35-C6343A2D84E0}">
      <dgm:prSet/>
      <dgm:spPr/>
      <dgm:t>
        <a:bodyPr/>
        <a:lstStyle/>
        <a:p>
          <a:endParaRPr lang="en-US"/>
        </a:p>
      </dgm:t>
    </dgm:pt>
    <dgm:pt modelId="{B742F67C-777B-4366-9CC9-C3BAB0461AA6}" type="sibTrans" cxnId="{3A370848-E419-4EE7-AC35-C6343A2D84E0}">
      <dgm:prSet/>
      <dgm:spPr/>
      <dgm:t>
        <a:bodyPr/>
        <a:lstStyle/>
        <a:p>
          <a:endParaRPr lang="en-US"/>
        </a:p>
      </dgm:t>
    </dgm:pt>
    <dgm:pt modelId="{2E2A1876-CD9A-49B3-A451-C11B43867DF5}" type="pres">
      <dgm:prSet presAssocID="{99D9C7D6-746A-4788-BBD6-BDDE79A73902}" presName="root" presStyleCnt="0">
        <dgm:presLayoutVars>
          <dgm:dir/>
          <dgm:resizeHandles val="exact"/>
        </dgm:presLayoutVars>
      </dgm:prSet>
      <dgm:spPr/>
    </dgm:pt>
    <dgm:pt modelId="{B0625E42-922D-4979-BB36-CD973B1C9758}" type="pres">
      <dgm:prSet presAssocID="{C8FB0E9C-11C2-46BB-AFF7-DFCC6170D2C5}" presName="compNode" presStyleCnt="0"/>
      <dgm:spPr/>
    </dgm:pt>
    <dgm:pt modelId="{23235DA4-83AD-4393-B682-319CF161ACFA}" type="pres">
      <dgm:prSet presAssocID="{C8FB0E9C-11C2-46BB-AFF7-DFCC6170D2C5}" presName="bgRect" presStyleLbl="bgShp" presStyleIdx="0" presStyleCnt="3"/>
      <dgm:spPr/>
    </dgm:pt>
    <dgm:pt modelId="{AA044B09-83B9-4FEB-B5EC-4D4B98350F55}" type="pres">
      <dgm:prSet presAssocID="{C8FB0E9C-11C2-46BB-AFF7-DFCC6170D2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E41027-BC4B-4B0F-9773-7388B0F5C552}" type="pres">
      <dgm:prSet presAssocID="{C8FB0E9C-11C2-46BB-AFF7-DFCC6170D2C5}" presName="spaceRect" presStyleCnt="0"/>
      <dgm:spPr/>
    </dgm:pt>
    <dgm:pt modelId="{67F186ED-213E-4278-8786-26887D05257D}" type="pres">
      <dgm:prSet presAssocID="{C8FB0E9C-11C2-46BB-AFF7-DFCC6170D2C5}" presName="parTx" presStyleLbl="revTx" presStyleIdx="0" presStyleCnt="4" custScaleX="120704">
        <dgm:presLayoutVars>
          <dgm:chMax val="0"/>
          <dgm:chPref val="0"/>
        </dgm:presLayoutVars>
      </dgm:prSet>
      <dgm:spPr/>
    </dgm:pt>
    <dgm:pt modelId="{8AF3942F-FC9C-4E31-9655-BF07296DBF7F}" type="pres">
      <dgm:prSet presAssocID="{703565E5-0F01-4E3A-ACF0-32CB6E0739D8}" presName="sibTrans" presStyleCnt="0"/>
      <dgm:spPr/>
    </dgm:pt>
    <dgm:pt modelId="{98E5412B-030A-430E-B4C8-3D226BC22B0A}" type="pres">
      <dgm:prSet presAssocID="{2EA927A3-60F6-4147-851E-4C3B8DDBBC8A}" presName="compNode" presStyleCnt="0"/>
      <dgm:spPr/>
    </dgm:pt>
    <dgm:pt modelId="{CFCDDCE9-E6DB-4F7B-9CA4-98774BD96311}" type="pres">
      <dgm:prSet presAssocID="{2EA927A3-60F6-4147-851E-4C3B8DDBBC8A}" presName="bgRect" presStyleLbl="bgShp" presStyleIdx="1" presStyleCnt="3"/>
      <dgm:spPr/>
    </dgm:pt>
    <dgm:pt modelId="{DDF756B3-6EEC-4D4D-832A-6EDCDB560E18}" type="pres">
      <dgm:prSet presAssocID="{2EA927A3-60F6-4147-851E-4C3B8DDBBC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21CDEFD-F8DE-43F3-A08F-AAC8B148B298}" type="pres">
      <dgm:prSet presAssocID="{2EA927A3-60F6-4147-851E-4C3B8DDBBC8A}" presName="spaceRect" presStyleCnt="0"/>
      <dgm:spPr/>
    </dgm:pt>
    <dgm:pt modelId="{C1EA7839-A603-4E4B-9D29-A05000279F00}" type="pres">
      <dgm:prSet presAssocID="{2EA927A3-60F6-4147-851E-4C3B8DDBBC8A}" presName="parTx" presStyleLbl="revTx" presStyleIdx="1" presStyleCnt="4">
        <dgm:presLayoutVars>
          <dgm:chMax val="0"/>
          <dgm:chPref val="0"/>
        </dgm:presLayoutVars>
      </dgm:prSet>
      <dgm:spPr/>
    </dgm:pt>
    <dgm:pt modelId="{9D603E4D-DD9D-4AE5-B365-77B52DECBD04}" type="pres">
      <dgm:prSet presAssocID="{2EA927A3-60F6-4147-851E-4C3B8DDBBC8A}" presName="desTx" presStyleLbl="revTx" presStyleIdx="2" presStyleCnt="4">
        <dgm:presLayoutVars/>
      </dgm:prSet>
      <dgm:spPr/>
    </dgm:pt>
    <dgm:pt modelId="{3C1D4D46-4A22-4B60-8FD9-66A1FB405C3F}" type="pres">
      <dgm:prSet presAssocID="{ADB54C74-2A99-4759-9408-8A714E20C1E3}" presName="sibTrans" presStyleCnt="0"/>
      <dgm:spPr/>
    </dgm:pt>
    <dgm:pt modelId="{450B7A77-DC02-4F6A-9F1F-8849AD691838}" type="pres">
      <dgm:prSet presAssocID="{8C2E90BB-8CA8-41B7-8C5F-F5C6C33CAA67}" presName="compNode" presStyleCnt="0"/>
      <dgm:spPr/>
    </dgm:pt>
    <dgm:pt modelId="{72FD0D81-0712-4B56-B019-65BD34125569}" type="pres">
      <dgm:prSet presAssocID="{8C2E90BB-8CA8-41B7-8C5F-F5C6C33CAA67}" presName="bgRect" presStyleLbl="bgShp" presStyleIdx="2" presStyleCnt="3"/>
      <dgm:spPr/>
    </dgm:pt>
    <dgm:pt modelId="{09008364-941A-4693-9A8D-96570C4D1658}" type="pres">
      <dgm:prSet presAssocID="{8C2E90BB-8CA8-41B7-8C5F-F5C6C33CAA67}" presName="iconRect" presStyleLbl="node1" presStyleIdx="2" presStyleCnt="3"/>
      <dgm:spPr>
        <a:ln>
          <a:noFill/>
        </a:ln>
      </dgm:spPr>
    </dgm:pt>
    <dgm:pt modelId="{81D419D8-A950-4CA9-9067-846CD277D5F0}" type="pres">
      <dgm:prSet presAssocID="{8C2E90BB-8CA8-41B7-8C5F-F5C6C33CAA67}" presName="spaceRect" presStyleCnt="0"/>
      <dgm:spPr/>
    </dgm:pt>
    <dgm:pt modelId="{E68CE94E-7137-4449-8154-4096D87EF88D}" type="pres">
      <dgm:prSet presAssocID="{8C2E90BB-8CA8-41B7-8C5F-F5C6C33CAA6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541C408-E569-441E-AFB3-BC1C44872428}" type="presOf" srcId="{D6DBF7D7-955D-4404-93BC-6B1CDC41DB46}" destId="{9D603E4D-DD9D-4AE5-B365-77B52DECBD04}" srcOrd="0" destOrd="0" presId="urn:microsoft.com/office/officeart/2018/2/layout/IconVerticalSolidList"/>
    <dgm:cxn modelId="{C7F5EE0C-774B-44F8-A2AD-F45051A8B63A}" srcId="{99D9C7D6-746A-4788-BBD6-BDDE79A73902}" destId="{2EA927A3-60F6-4147-851E-4C3B8DDBBC8A}" srcOrd="1" destOrd="0" parTransId="{CF02C026-E418-45EF-A119-7F2B2D3F72F0}" sibTransId="{ADB54C74-2A99-4759-9408-8A714E20C1E3}"/>
    <dgm:cxn modelId="{33A2331A-6EF8-4962-A590-FE9D6FF493F3}" srcId="{99D9C7D6-746A-4788-BBD6-BDDE79A73902}" destId="{C8FB0E9C-11C2-46BB-AFF7-DFCC6170D2C5}" srcOrd="0" destOrd="0" parTransId="{7597F530-64B6-4B0D-B54D-095F292C7FC8}" sibTransId="{703565E5-0F01-4E3A-ACF0-32CB6E0739D8}"/>
    <dgm:cxn modelId="{6B06462D-624E-41F1-A3FE-F1CDCF7C09E9}" type="presOf" srcId="{7416F81C-3915-4E53-9DAD-1BBF2E7FA9D3}" destId="{9D603E4D-DD9D-4AE5-B365-77B52DECBD04}" srcOrd="0" destOrd="4" presId="urn:microsoft.com/office/officeart/2018/2/layout/IconVerticalSolidList"/>
    <dgm:cxn modelId="{237A0637-A687-408E-9342-46137F011AB9}" type="presOf" srcId="{C8FB0E9C-11C2-46BB-AFF7-DFCC6170D2C5}" destId="{67F186ED-213E-4278-8786-26887D05257D}" srcOrd="0" destOrd="0" presId="urn:microsoft.com/office/officeart/2018/2/layout/IconVerticalSolidList"/>
    <dgm:cxn modelId="{3A370848-E419-4EE7-AC35-C6343A2D84E0}" srcId="{99D9C7D6-746A-4788-BBD6-BDDE79A73902}" destId="{8C2E90BB-8CA8-41B7-8C5F-F5C6C33CAA67}" srcOrd="2" destOrd="0" parTransId="{FA8A9A02-FFFE-4D39-ABB3-027C5BA3C751}" sibTransId="{B742F67C-777B-4366-9CC9-C3BAB0461AA6}"/>
    <dgm:cxn modelId="{2CD9B24D-0F98-4D9F-B10E-887E954F7C17}" type="presOf" srcId="{2EA927A3-60F6-4147-851E-4C3B8DDBBC8A}" destId="{C1EA7839-A603-4E4B-9D29-A05000279F00}" srcOrd="0" destOrd="0" presId="urn:microsoft.com/office/officeart/2018/2/layout/IconVerticalSolidList"/>
    <dgm:cxn modelId="{8D72EA56-4CF7-4B68-966D-BF462AD3022B}" srcId="{2EA927A3-60F6-4147-851E-4C3B8DDBBC8A}" destId="{7416F81C-3915-4E53-9DAD-1BBF2E7FA9D3}" srcOrd="4" destOrd="0" parTransId="{550A8238-D7F7-475E-86B4-C24B73848A5A}" sibTransId="{E9D44D80-18FE-4F17-A64A-B193655E2F1E}"/>
    <dgm:cxn modelId="{DB892E78-F7DF-4489-B941-56DABDF1F081}" type="presOf" srcId="{231342CC-AB6C-4BDA-99C1-99D5E24F125A}" destId="{9D603E4D-DD9D-4AE5-B365-77B52DECBD04}" srcOrd="0" destOrd="3" presId="urn:microsoft.com/office/officeart/2018/2/layout/IconVerticalSolidList"/>
    <dgm:cxn modelId="{83E0A38A-8BED-4BAD-8B09-88D382DD2A97}" srcId="{2EA927A3-60F6-4147-851E-4C3B8DDBBC8A}" destId="{D6DBF7D7-955D-4404-93BC-6B1CDC41DB46}" srcOrd="0" destOrd="0" parTransId="{AA636E2C-41D5-4146-96CA-B306DB7BD102}" sibTransId="{7F6A552F-0B3B-4659-B811-928AE38AC232}"/>
    <dgm:cxn modelId="{87D6B493-4FCE-4E21-972C-5A713EAC0B1A}" type="presOf" srcId="{736BE50C-B528-4288-AA4F-F88456D46599}" destId="{9D603E4D-DD9D-4AE5-B365-77B52DECBD04}" srcOrd="0" destOrd="2" presId="urn:microsoft.com/office/officeart/2018/2/layout/IconVerticalSolidList"/>
    <dgm:cxn modelId="{8B2256A1-2520-461B-847D-55276D875DE0}" srcId="{2EA927A3-60F6-4147-851E-4C3B8DDBBC8A}" destId="{231342CC-AB6C-4BDA-99C1-99D5E24F125A}" srcOrd="3" destOrd="0" parTransId="{789A6C3C-ACEC-472D-AE96-57B47D1A66A6}" sibTransId="{1C2CEB97-D420-40A7-AA07-6F18DB6786C4}"/>
    <dgm:cxn modelId="{0BD3A9A3-7D36-4614-9B7E-1C32F54E3471}" type="presOf" srcId="{8C2E90BB-8CA8-41B7-8C5F-F5C6C33CAA67}" destId="{E68CE94E-7137-4449-8154-4096D87EF88D}" srcOrd="0" destOrd="0" presId="urn:microsoft.com/office/officeart/2018/2/layout/IconVerticalSolidList"/>
    <dgm:cxn modelId="{CEA9CCB9-0046-45FC-81A2-7C67D5B42D20}" srcId="{2EA927A3-60F6-4147-851E-4C3B8DDBBC8A}" destId="{9A136762-2462-455F-9C5F-25EE598EE19A}" srcOrd="1" destOrd="0" parTransId="{7BD3BB4A-8C21-4FDD-B63B-BDA62DA3AE26}" sibTransId="{EC2C0FC5-6F81-4A18-A64B-37A861F1F2D6}"/>
    <dgm:cxn modelId="{C9192BC0-1C78-4CEE-9361-99BC0963542F}" type="presOf" srcId="{99D9C7D6-746A-4788-BBD6-BDDE79A73902}" destId="{2E2A1876-CD9A-49B3-A451-C11B43867DF5}" srcOrd="0" destOrd="0" presId="urn:microsoft.com/office/officeart/2018/2/layout/IconVerticalSolidList"/>
    <dgm:cxn modelId="{CA3C0FE3-4CAA-467D-99BF-C295FF72C4A2}" type="presOf" srcId="{9A136762-2462-455F-9C5F-25EE598EE19A}" destId="{9D603E4D-DD9D-4AE5-B365-77B52DECBD04}" srcOrd="0" destOrd="1" presId="urn:microsoft.com/office/officeart/2018/2/layout/IconVerticalSolidList"/>
    <dgm:cxn modelId="{B3764DF9-C983-4C2F-BF4D-EE0477E12E79}" srcId="{2EA927A3-60F6-4147-851E-4C3B8DDBBC8A}" destId="{736BE50C-B528-4288-AA4F-F88456D46599}" srcOrd="2" destOrd="0" parTransId="{D411CA3D-7A23-4902-827E-5BDED3DB88BA}" sibTransId="{7E7B6923-7409-4BA7-8590-99C90E6312CE}"/>
    <dgm:cxn modelId="{68E96C6A-CA06-4BDC-A50F-C763C3DC5FB0}" type="presParOf" srcId="{2E2A1876-CD9A-49B3-A451-C11B43867DF5}" destId="{B0625E42-922D-4979-BB36-CD973B1C9758}" srcOrd="0" destOrd="0" presId="urn:microsoft.com/office/officeart/2018/2/layout/IconVerticalSolidList"/>
    <dgm:cxn modelId="{E6806F7E-1D7B-4358-9AEB-15B21B1FBB55}" type="presParOf" srcId="{B0625E42-922D-4979-BB36-CD973B1C9758}" destId="{23235DA4-83AD-4393-B682-319CF161ACFA}" srcOrd="0" destOrd="0" presId="urn:microsoft.com/office/officeart/2018/2/layout/IconVerticalSolidList"/>
    <dgm:cxn modelId="{CCBE65D4-1B76-46B7-9815-398B074F2586}" type="presParOf" srcId="{B0625E42-922D-4979-BB36-CD973B1C9758}" destId="{AA044B09-83B9-4FEB-B5EC-4D4B98350F55}" srcOrd="1" destOrd="0" presId="urn:microsoft.com/office/officeart/2018/2/layout/IconVerticalSolidList"/>
    <dgm:cxn modelId="{A8CDFCE8-0051-4C31-A10B-61A163029C97}" type="presParOf" srcId="{B0625E42-922D-4979-BB36-CD973B1C9758}" destId="{E5E41027-BC4B-4B0F-9773-7388B0F5C552}" srcOrd="2" destOrd="0" presId="urn:microsoft.com/office/officeart/2018/2/layout/IconVerticalSolidList"/>
    <dgm:cxn modelId="{38F6A9C6-2713-4134-A8B5-15E31D552144}" type="presParOf" srcId="{B0625E42-922D-4979-BB36-CD973B1C9758}" destId="{67F186ED-213E-4278-8786-26887D05257D}" srcOrd="3" destOrd="0" presId="urn:microsoft.com/office/officeart/2018/2/layout/IconVerticalSolidList"/>
    <dgm:cxn modelId="{191AA9D0-2590-4331-946C-2F75D3AD49FD}" type="presParOf" srcId="{2E2A1876-CD9A-49B3-A451-C11B43867DF5}" destId="{8AF3942F-FC9C-4E31-9655-BF07296DBF7F}" srcOrd="1" destOrd="0" presId="urn:microsoft.com/office/officeart/2018/2/layout/IconVerticalSolidList"/>
    <dgm:cxn modelId="{5EB349F6-5962-4EFD-8EF8-3F0DA385735E}" type="presParOf" srcId="{2E2A1876-CD9A-49B3-A451-C11B43867DF5}" destId="{98E5412B-030A-430E-B4C8-3D226BC22B0A}" srcOrd="2" destOrd="0" presId="urn:microsoft.com/office/officeart/2018/2/layout/IconVerticalSolidList"/>
    <dgm:cxn modelId="{09167D0F-64EB-4658-913C-9E13A80298F5}" type="presParOf" srcId="{98E5412B-030A-430E-B4C8-3D226BC22B0A}" destId="{CFCDDCE9-E6DB-4F7B-9CA4-98774BD96311}" srcOrd="0" destOrd="0" presId="urn:microsoft.com/office/officeart/2018/2/layout/IconVerticalSolidList"/>
    <dgm:cxn modelId="{F7E53872-B642-4955-ACD7-770F981B3A8F}" type="presParOf" srcId="{98E5412B-030A-430E-B4C8-3D226BC22B0A}" destId="{DDF756B3-6EEC-4D4D-832A-6EDCDB560E18}" srcOrd="1" destOrd="0" presId="urn:microsoft.com/office/officeart/2018/2/layout/IconVerticalSolidList"/>
    <dgm:cxn modelId="{71727E9D-04B0-47B8-BA6D-73659578237A}" type="presParOf" srcId="{98E5412B-030A-430E-B4C8-3D226BC22B0A}" destId="{721CDEFD-F8DE-43F3-A08F-AAC8B148B298}" srcOrd="2" destOrd="0" presId="urn:microsoft.com/office/officeart/2018/2/layout/IconVerticalSolidList"/>
    <dgm:cxn modelId="{9CBC4F80-2867-4D29-93EF-8441CBC44E82}" type="presParOf" srcId="{98E5412B-030A-430E-B4C8-3D226BC22B0A}" destId="{C1EA7839-A603-4E4B-9D29-A05000279F00}" srcOrd="3" destOrd="0" presId="urn:microsoft.com/office/officeart/2018/2/layout/IconVerticalSolidList"/>
    <dgm:cxn modelId="{89FA07AE-E53C-47A8-91E6-FE17AC2C12E0}" type="presParOf" srcId="{98E5412B-030A-430E-B4C8-3D226BC22B0A}" destId="{9D603E4D-DD9D-4AE5-B365-77B52DECBD04}" srcOrd="4" destOrd="0" presId="urn:microsoft.com/office/officeart/2018/2/layout/IconVerticalSolidList"/>
    <dgm:cxn modelId="{0E8DA618-EDBD-4362-AC8E-B28A275E5713}" type="presParOf" srcId="{2E2A1876-CD9A-49B3-A451-C11B43867DF5}" destId="{3C1D4D46-4A22-4B60-8FD9-66A1FB405C3F}" srcOrd="3" destOrd="0" presId="urn:microsoft.com/office/officeart/2018/2/layout/IconVerticalSolidList"/>
    <dgm:cxn modelId="{A3DE0058-27CE-43B7-B7D8-9E2D83BA3FF4}" type="presParOf" srcId="{2E2A1876-CD9A-49B3-A451-C11B43867DF5}" destId="{450B7A77-DC02-4F6A-9F1F-8849AD691838}" srcOrd="4" destOrd="0" presId="urn:microsoft.com/office/officeart/2018/2/layout/IconVerticalSolidList"/>
    <dgm:cxn modelId="{CCF39FCB-586F-42A3-9639-17A158A63642}" type="presParOf" srcId="{450B7A77-DC02-4F6A-9F1F-8849AD691838}" destId="{72FD0D81-0712-4B56-B019-65BD34125569}" srcOrd="0" destOrd="0" presId="urn:microsoft.com/office/officeart/2018/2/layout/IconVerticalSolidList"/>
    <dgm:cxn modelId="{6B4C715F-3E6A-428C-9A43-66328E369823}" type="presParOf" srcId="{450B7A77-DC02-4F6A-9F1F-8849AD691838}" destId="{09008364-941A-4693-9A8D-96570C4D1658}" srcOrd="1" destOrd="0" presId="urn:microsoft.com/office/officeart/2018/2/layout/IconVerticalSolidList"/>
    <dgm:cxn modelId="{3E324D1D-71E7-422E-8905-5954E1F320AB}" type="presParOf" srcId="{450B7A77-DC02-4F6A-9F1F-8849AD691838}" destId="{81D419D8-A950-4CA9-9067-846CD277D5F0}" srcOrd="2" destOrd="0" presId="urn:microsoft.com/office/officeart/2018/2/layout/IconVerticalSolidList"/>
    <dgm:cxn modelId="{61A4D324-9572-4CEA-86A4-94F3028893E8}" type="presParOf" srcId="{450B7A77-DC02-4F6A-9F1F-8849AD691838}" destId="{E68CE94E-7137-4449-8154-4096D87EF8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35DA4-83AD-4393-B682-319CF161ACFA}">
      <dsp:nvSpPr>
        <dsp:cNvPr id="0" name=""/>
        <dsp:cNvSpPr/>
      </dsp:nvSpPr>
      <dsp:spPr>
        <a:xfrm>
          <a:off x="-223987" y="9318"/>
          <a:ext cx="6301601" cy="16743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44B09-83B9-4FEB-B5EC-4D4B98350F55}">
      <dsp:nvSpPr>
        <dsp:cNvPr id="0" name=""/>
        <dsp:cNvSpPr/>
      </dsp:nvSpPr>
      <dsp:spPr>
        <a:xfrm>
          <a:off x="282498" y="386043"/>
          <a:ext cx="920884" cy="920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186ED-213E-4278-8786-26887D05257D}">
      <dsp:nvSpPr>
        <dsp:cNvPr id="0" name=""/>
        <dsp:cNvSpPr/>
      </dsp:nvSpPr>
      <dsp:spPr>
        <a:xfrm>
          <a:off x="1258111" y="9318"/>
          <a:ext cx="5267476" cy="167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0" tIns="177200" rIns="177200" bIns="1772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Buat</a:t>
          </a:r>
          <a:r>
            <a:rPr lang="en-ID" sz="1800" kern="1200" dirty="0"/>
            <a:t>lah</a:t>
          </a:r>
          <a:r>
            <a:rPr lang="id-ID" sz="1800" kern="1200" dirty="0"/>
            <a:t> flowchart untuk menentukan </a:t>
          </a:r>
          <a:r>
            <a:rPr lang="en-ID" sz="1800" kern="1200" dirty="0"/>
            <a:t>nilai huruf mahasiswa sesuai </a:t>
          </a:r>
          <a:r>
            <a:rPr lang="id-ID" sz="1800" kern="1200" dirty="0"/>
            <a:t>yang diinputkan pengguna</a:t>
          </a:r>
          <a:r>
            <a:rPr lang="en-US" sz="1800" kern="1200" dirty="0"/>
            <a:t>, berikan pengecekan apabila nilai yang dimasukkan &lt;=0</a:t>
          </a:r>
        </a:p>
      </dsp:txBody>
      <dsp:txXfrm>
        <a:off x="1258111" y="9318"/>
        <a:ext cx="5267476" cy="1674334"/>
      </dsp:txXfrm>
    </dsp:sp>
    <dsp:sp modelId="{CFCDDCE9-E6DB-4F7B-9CA4-98774BD96311}">
      <dsp:nvSpPr>
        <dsp:cNvPr id="0" name=""/>
        <dsp:cNvSpPr/>
      </dsp:nvSpPr>
      <dsp:spPr>
        <a:xfrm>
          <a:off x="-223987" y="2102237"/>
          <a:ext cx="6301601" cy="16743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756B3-6EEC-4D4D-832A-6EDCDB560E18}">
      <dsp:nvSpPr>
        <dsp:cNvPr id="0" name=""/>
        <dsp:cNvSpPr/>
      </dsp:nvSpPr>
      <dsp:spPr>
        <a:xfrm>
          <a:off x="282498" y="2478962"/>
          <a:ext cx="920884" cy="920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A7839-A603-4E4B-9D29-A05000279F00}">
      <dsp:nvSpPr>
        <dsp:cNvPr id="0" name=""/>
        <dsp:cNvSpPr/>
      </dsp:nvSpPr>
      <dsp:spPr>
        <a:xfrm>
          <a:off x="1709869" y="2102237"/>
          <a:ext cx="2835720" cy="167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0" tIns="177200" rIns="177200" bIns="1772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Dengan ketentuan :</a:t>
          </a:r>
          <a:endParaRPr lang="en-US" sz="1800" kern="1200"/>
        </a:p>
      </dsp:txBody>
      <dsp:txXfrm>
        <a:off x="1709869" y="2102237"/>
        <a:ext cx="2835720" cy="1674334"/>
      </dsp:txXfrm>
    </dsp:sp>
    <dsp:sp modelId="{9D603E4D-DD9D-4AE5-B365-77B52DECBD04}">
      <dsp:nvSpPr>
        <dsp:cNvPr id="0" name=""/>
        <dsp:cNvSpPr/>
      </dsp:nvSpPr>
      <dsp:spPr>
        <a:xfrm>
          <a:off x="4545589" y="2102237"/>
          <a:ext cx="1528241" cy="167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0" tIns="177200" rIns="177200" bIns="1772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/>
            <a:t>85 – 100 = A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/>
            <a:t>75 – 84 = B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/>
            <a:t>55 – 74 = C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/>
            <a:t>35 – 54 = D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/>
            <a:t>0 – 34 = E</a:t>
          </a:r>
          <a:endParaRPr lang="en-US" sz="1400" kern="1200"/>
        </a:p>
      </dsp:txBody>
      <dsp:txXfrm>
        <a:off x="4545589" y="2102237"/>
        <a:ext cx="1528241" cy="1674334"/>
      </dsp:txXfrm>
    </dsp:sp>
    <dsp:sp modelId="{72FD0D81-0712-4B56-B019-65BD34125569}">
      <dsp:nvSpPr>
        <dsp:cNvPr id="0" name=""/>
        <dsp:cNvSpPr/>
      </dsp:nvSpPr>
      <dsp:spPr>
        <a:xfrm>
          <a:off x="-223987" y="4195155"/>
          <a:ext cx="6301601" cy="16743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08364-941A-4693-9A8D-96570C4D1658}">
      <dsp:nvSpPr>
        <dsp:cNvPr id="0" name=""/>
        <dsp:cNvSpPr/>
      </dsp:nvSpPr>
      <dsp:spPr>
        <a:xfrm>
          <a:off x="282498" y="4571880"/>
          <a:ext cx="920884" cy="9208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CE94E-7137-4449-8154-4096D87EF88D}">
      <dsp:nvSpPr>
        <dsp:cNvPr id="0" name=""/>
        <dsp:cNvSpPr/>
      </dsp:nvSpPr>
      <dsp:spPr>
        <a:xfrm>
          <a:off x="1709869" y="4195155"/>
          <a:ext cx="4363961" cy="167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0" tIns="177200" rIns="177200" bIns="1772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Tampilkan </a:t>
          </a:r>
          <a:r>
            <a:rPr lang="en-ID" sz="1800" kern="1200" dirty="0"/>
            <a:t>nilai hurufnya</a:t>
          </a:r>
          <a:endParaRPr lang="en-US" sz="1800" kern="1200" dirty="0"/>
        </a:p>
      </dsp:txBody>
      <dsp:txXfrm>
        <a:off x="1709869" y="4195155"/>
        <a:ext cx="4363961" cy="1674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MPU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108-1961-45C0-B5AA-CF59ED57C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DBE9-0C14-47E9-BA9B-E5E85750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996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5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4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2249714"/>
            <a:ext cx="3164115" cy="18723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056" y="1088571"/>
            <a:ext cx="7260771" cy="4986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24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30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56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E38C16-4F45-401D-AE52-E50538F4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D6CC3-DA13-4A0D-903C-0B43FC6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03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7B0F01-E88E-447C-80A3-46375AE6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DCD31D-26E0-4F76-B7B9-B1662C905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92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UL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077F9B-38BC-4A38-AE7A-5B16D349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9" y="1343892"/>
            <a:ext cx="7590971" cy="24106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7DF439-96DE-4C01-983D-68CDA137E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3893127"/>
            <a:ext cx="7590971" cy="16209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41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61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1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9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2 (Engli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05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60D-D14D-4678-BF69-E9F803B2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637"/>
            <a:ext cx="10515600" cy="4936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2D1F-9E17-47FD-B270-9928B113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760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C3234-8AB7-4037-9BE3-677AB453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1C19-3241-4F4E-8C05-7083D42D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8DBB-32F6-426E-8A32-9C38DBB9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5330-1899-48E0-9E66-54A1E8BB8185}" type="datetimeFigureOut">
              <a:rPr lang="en-ID" smtClean="0"/>
              <a:t>04/03/2025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485F-D96F-450B-B89D-7215F424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62CD-DE28-4B5E-8522-0804D711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622-CCC3-46A4-8823-378B10566B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4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4" r:id="rId3"/>
    <p:sldLayoutId id="2147483665" r:id="rId4"/>
    <p:sldLayoutId id="2147483650" r:id="rId5"/>
    <p:sldLayoutId id="2147483671" r:id="rId6"/>
    <p:sldLayoutId id="2147483660" r:id="rId7"/>
    <p:sldLayoutId id="2147483668" r:id="rId8"/>
    <p:sldLayoutId id="2147483661" r:id="rId9"/>
    <p:sldLayoutId id="2147483667" r:id="rId10"/>
    <p:sldLayoutId id="2147483662" r:id="rId11"/>
    <p:sldLayoutId id="2147483670" r:id="rId12"/>
    <p:sldLayoutId id="2147483655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D127-0A58-452C-BE11-C2632F58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44" y="2133602"/>
            <a:ext cx="9872112" cy="1297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Dasar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Pemrograman</a:t>
            </a:r>
            <a:b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(INFT06204)</a:t>
            </a:r>
            <a:endParaRPr lang="en-ID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4914-61E5-43E9-A321-5A83F4018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Minggu</a:t>
            </a:r>
            <a:r>
              <a:rPr lang="en-US" sz="4000" dirty="0">
                <a:solidFill>
                  <a:schemeClr val="bg1"/>
                </a:solidFill>
              </a:rPr>
              <a:t> 3</a:t>
            </a:r>
          </a:p>
          <a:p>
            <a:r>
              <a:rPr lang="en-US" sz="4000" dirty="0">
                <a:solidFill>
                  <a:schemeClr val="bg1"/>
                </a:solidFill>
              </a:rPr>
              <a:t>Flowchart (2)</a:t>
            </a:r>
            <a:endParaRPr lang="en-ID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57330-CF0E-3A9E-367C-23D2AFB0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B89179-4097-C0D9-5EDE-C41CA8E6A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20EF91E-C0F2-B3AC-5F3B-E3F93D871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12661-7011-3D0D-4AA9-A23D69D6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Contoh pada Raptor</a:t>
            </a:r>
            <a:endParaRPr lang="en-ID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7784A3-5B88-7F64-01C3-4C46DE6B3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906DC7-9AF8-1B1B-196D-8849EF98B363}"/>
              </a:ext>
            </a:extLst>
          </p:cNvPr>
          <p:cNvGrpSpPr/>
          <p:nvPr/>
        </p:nvGrpSpPr>
        <p:grpSpPr>
          <a:xfrm>
            <a:off x="5762588" y="2526263"/>
            <a:ext cx="2252311" cy="375385"/>
            <a:chOff x="5072514" y="2598821"/>
            <a:chExt cx="2252311" cy="37538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E6E5514-60E9-5548-4C09-FC7BF38A4759}"/>
                </a:ext>
              </a:extLst>
            </p:cNvPr>
            <p:cNvSpPr/>
            <p:nvPr/>
          </p:nvSpPr>
          <p:spPr>
            <a:xfrm>
              <a:off x="5770363" y="2598821"/>
              <a:ext cx="1554462" cy="375385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Aksi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8762B8-4F8A-C407-FE22-41FE6C6ED0E0}"/>
                </a:ext>
              </a:extLst>
            </p:cNvPr>
            <p:cNvCxnSpPr>
              <a:cxnSpLocks/>
            </p:cNvCxnSpPr>
            <p:nvPr/>
          </p:nvCxnSpPr>
          <p:spPr>
            <a:xfrm>
              <a:off x="5072514" y="2786513"/>
              <a:ext cx="697849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CD0B9E-D99A-8EB5-515C-C130EDD65B4C}"/>
              </a:ext>
            </a:extLst>
          </p:cNvPr>
          <p:cNvGrpSpPr/>
          <p:nvPr/>
        </p:nvGrpSpPr>
        <p:grpSpPr>
          <a:xfrm>
            <a:off x="5762588" y="3435162"/>
            <a:ext cx="2252311" cy="375385"/>
            <a:chOff x="5072514" y="3580278"/>
            <a:chExt cx="2252311" cy="37538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747E8E4-1AAD-9720-78F3-BA80F864CA6B}"/>
                </a:ext>
              </a:extLst>
            </p:cNvPr>
            <p:cNvSpPr/>
            <p:nvPr/>
          </p:nvSpPr>
          <p:spPr>
            <a:xfrm>
              <a:off x="5770363" y="3580278"/>
              <a:ext cx="1554462" cy="375385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Kondisi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3D3220E-034C-050C-AEE7-929E7D7BAC45}"/>
                </a:ext>
              </a:extLst>
            </p:cNvPr>
            <p:cNvCxnSpPr>
              <a:cxnSpLocks/>
            </p:cNvCxnSpPr>
            <p:nvPr/>
          </p:nvCxnSpPr>
          <p:spPr>
            <a:xfrm>
              <a:off x="5072514" y="3767970"/>
              <a:ext cx="697849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DF69B3-4BB0-5153-C297-9C40FB577265}"/>
              </a:ext>
            </a:extLst>
          </p:cNvPr>
          <p:cNvGrpSpPr/>
          <p:nvPr/>
        </p:nvGrpSpPr>
        <p:grpSpPr>
          <a:xfrm>
            <a:off x="5762588" y="4519011"/>
            <a:ext cx="2252311" cy="375385"/>
            <a:chOff x="5072514" y="4561735"/>
            <a:chExt cx="2252311" cy="37538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A9A0A40-A228-7DB9-54CD-0D7B0FD2A5DA}"/>
                </a:ext>
              </a:extLst>
            </p:cNvPr>
            <p:cNvSpPr/>
            <p:nvPr/>
          </p:nvSpPr>
          <p:spPr>
            <a:xfrm>
              <a:off x="5770363" y="4561735"/>
              <a:ext cx="1554462" cy="375385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Inkremen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17ADE6-56EC-CDB3-7B32-DDB8388FCE79}"/>
                </a:ext>
              </a:extLst>
            </p:cNvPr>
            <p:cNvCxnSpPr>
              <a:cxnSpLocks/>
            </p:cNvCxnSpPr>
            <p:nvPr/>
          </p:nvCxnSpPr>
          <p:spPr>
            <a:xfrm>
              <a:off x="5072514" y="4749427"/>
              <a:ext cx="697849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5B84DB6-D8D6-ACCD-C084-8D410110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11" y="13597"/>
            <a:ext cx="284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7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70974F-A525-D077-4EEB-096162487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B11D3C-10A5-0C0C-D103-571C5CEB8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A1E1AB-425D-2E3F-4A46-19C1B2999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FF1DE1C-204B-38C7-8468-096A022E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15EDE4E-6866-5703-D277-96401F062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DC3871-A964-B14A-E725-0E06B518B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6748692-162C-D8AC-094C-5E603F51F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DB38C2-C789-4999-CAC0-A5F8A0F0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2531860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Contoh soal:</a:t>
            </a:r>
            <a:b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Menebak angka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C288-1E9B-A699-97F6-F4F0D617B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63" y="300817"/>
            <a:ext cx="4698609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11" y="262356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zh-HK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Perulangan (For Loop)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D16460-025F-429B-943A-1003D4D40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653" y="3301311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altLang="zh-HK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Masukkan nilai </a:t>
            </a:r>
            <a:r>
              <a:rPr lang="en-US" altLang="zh-HK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sebanyak 3 kali</a:t>
            </a:r>
            <a:r>
              <a:rPr lang="en-US" altLang="zh-HK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A4AD130-026F-4673-BE29-4EB2B8FB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04" y="666728"/>
            <a:ext cx="3047177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1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</a:rPr>
              <a:t>Latihan </a:t>
            </a:r>
            <a:r>
              <a:rPr lang="en-ID" dirty="0">
                <a:solidFill>
                  <a:schemeClr val="bg1"/>
                </a:solidFill>
              </a:rPr>
              <a:t>1</a:t>
            </a:r>
            <a:endParaRPr lang="en-ID" b="1" dirty="0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C4505B-9967-C127-6EBA-8FA3DA261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43616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2985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Latihan 2</a:t>
            </a:r>
            <a:endParaRPr lang="en-US" sz="4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687" y="841664"/>
            <a:ext cx="4867605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Buatlah flowchart untuk menghitung banyaknya bilangan genap 1-36.</a:t>
            </a:r>
          </a:p>
        </p:txBody>
      </p:sp>
    </p:spTree>
    <p:extLst>
      <p:ext uri="{BB962C8B-B14F-4D97-AF65-F5344CB8AC3E}">
        <p14:creationId xmlns:p14="http://schemas.microsoft.com/office/powerpoint/2010/main" val="194819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id-ID">
                <a:solidFill>
                  <a:srgbClr val="FFFFFF"/>
                </a:solidFill>
              </a:rPr>
              <a:t>Latihan </a:t>
            </a:r>
            <a:r>
              <a:rPr lang="en-US">
                <a:solidFill>
                  <a:srgbClr val="FFFFFF"/>
                </a:solidFill>
              </a:rPr>
              <a:t>3</a:t>
            </a:r>
            <a:endParaRPr lang="en-ID" b="1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ctr"/>
            <a:r>
              <a:rPr lang="id-ID" dirty="0"/>
              <a:t>Buat</a:t>
            </a:r>
            <a:r>
              <a:rPr lang="en-ID" dirty="0" err="1"/>
              <a:t>lah</a:t>
            </a:r>
            <a:r>
              <a:rPr lang="id-ID" dirty="0"/>
              <a:t> flowchart untuk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tampilkan</a:t>
            </a:r>
            <a:r>
              <a:rPr lang="en-US" dirty="0"/>
              <a:t> </a:t>
            </a:r>
            <a:r>
              <a:rPr lang="en-US" dirty="0" err="1"/>
              <a:t>jumlahnya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7071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id-ID" dirty="0">
                <a:solidFill>
                  <a:srgbClr val="FFFFFF"/>
                </a:solidFill>
              </a:rPr>
              <a:t>Latihan </a:t>
            </a:r>
            <a:r>
              <a:rPr lang="en-US" dirty="0">
                <a:solidFill>
                  <a:srgbClr val="FFFFFF"/>
                </a:solidFill>
              </a:rPr>
              <a:t>4</a:t>
            </a:r>
            <a:endParaRPr lang="en-ID" b="1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AA6F-FC3A-4ECC-8930-9DA5120B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dirty="0"/>
              <a:t>Buat</a:t>
            </a:r>
            <a:r>
              <a:rPr lang="en-ID" dirty="0" err="1"/>
              <a:t>lah</a:t>
            </a:r>
            <a:r>
              <a:rPr lang="id-ID" dirty="0"/>
              <a:t> flowchart untuk</a:t>
            </a:r>
            <a:r>
              <a:rPr lang="en-US" dirty="0"/>
              <a:t> memasukkan tiga nilai yang </a:t>
            </a:r>
            <a:r>
              <a:rPr lang="en-US" dirty="0" err="1"/>
              <a:t>diinputkan</a:t>
            </a:r>
            <a:r>
              <a:rPr lang="en-US" dirty="0"/>
              <a:t> pengguna. Lakukanlah pengecekan untuk nilai input tidak boleh &lt; = 0.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tampilkan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paling </a:t>
            </a:r>
            <a:r>
              <a:rPr lang="en-US" dirty="0" err="1"/>
              <a:t>besar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0864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72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4C56-8BC3-099E-546C-0B8DAB8B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Outline hari ini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B179-AD1C-2982-350E-11BBCCE8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pertemuan sebelumnya</a:t>
            </a:r>
          </a:p>
          <a:p>
            <a:r>
              <a:rPr lang="en-US" dirty="0"/>
              <a:t>Penjelasan Flowchart (2)</a:t>
            </a:r>
          </a:p>
          <a:p>
            <a:r>
              <a:rPr lang="en-US" dirty="0"/>
              <a:t>Pengerjaan Quiz 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0956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A253-E875-3A49-15D7-34AADD4D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6255-0555-FE17-6AE9-A95A7B1D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Review pertemuan sebelumnya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864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4800" kern="1200">
                <a:latin typeface="+mj-lt"/>
                <a:ea typeface="+mj-ea"/>
                <a:cs typeface="+mj-cs"/>
              </a:rPr>
              <a:t>Perulangan </a:t>
            </a:r>
            <a:br>
              <a:rPr lang="en-US" altLang="zh-HK" sz="4800" kern="1200">
                <a:latin typeface="+mj-lt"/>
                <a:ea typeface="+mj-ea"/>
                <a:cs typeface="+mj-cs"/>
              </a:rPr>
            </a:br>
            <a:r>
              <a:rPr lang="en-US" altLang="zh-HK" sz="4800" kern="1200">
                <a:latin typeface="+mj-lt"/>
                <a:ea typeface="+mj-ea"/>
                <a:cs typeface="+mj-cs"/>
              </a:rPr>
              <a:t>(Pre-test / Post-test / For)</a:t>
            </a:r>
            <a:endParaRPr lang="en-US" sz="4800" b="1" kern="1200">
              <a:latin typeface="+mj-lt"/>
              <a:ea typeface="+mj-ea"/>
              <a:cs typeface="+mj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Group 51">
            <a:extLst>
              <a:ext uri="{FF2B5EF4-FFF2-40B4-BE49-F238E27FC236}">
                <a16:creationId xmlns:a16="http://schemas.microsoft.com/office/drawing/2014/main" id="{4ADF5A9F-81B9-467A-98AA-858FA357F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759734"/>
              </p:ext>
            </p:extLst>
          </p:nvPr>
        </p:nvGraphicFramePr>
        <p:xfrm>
          <a:off x="1043354" y="3017519"/>
          <a:ext cx="10100937" cy="32099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96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3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0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2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Pre-test</a:t>
                      </a:r>
                      <a:endParaRPr kumimoji="0" lang="zh-HK" alt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212484" marR="159362" marT="106241" marB="10624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Post-test</a:t>
                      </a:r>
                      <a:endParaRPr kumimoji="0" lang="zh-HK" alt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212484" marR="159362" marT="106241" marB="10624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For loop</a:t>
                      </a:r>
                      <a:endParaRPr kumimoji="0" lang="zh-HK" alt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212484" marR="159362" marT="106241" marB="10624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2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execute (0..N)</a:t>
                      </a:r>
                      <a:endParaRPr kumimoji="0" lang="zh-HK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212484" marR="159362" marT="106241" marB="10624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at least once. (1..N)</a:t>
                      </a:r>
                    </a:p>
                  </a:txBody>
                  <a:tcPr marL="212484" marR="159362" marT="106241" marB="10624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No of times known.</a:t>
                      </a:r>
                    </a:p>
                  </a:txBody>
                  <a:tcPr marL="212484" marR="159362" marT="106241" marB="10624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18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While &lt;condition&gt; do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      &lt;Loop body&gt;</a:t>
                      </a:r>
                    </a:p>
                  </a:txBody>
                  <a:tcPr marL="212484" marR="159362" marT="106241" marB="10624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(Raptor)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Repeat &lt;loop body&gt;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Until &lt;condition&gt;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HK" sz="15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HK" sz="15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Do &lt;loop body&gt;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While &lt;condition&gt;</a:t>
                      </a:r>
                    </a:p>
                  </a:txBody>
                  <a:tcPr marL="212484" marR="159362" marT="106241" marB="10624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For count=M to N do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      &lt;loop body&gt;</a:t>
                      </a:r>
                    </a:p>
                  </a:txBody>
                  <a:tcPr marL="212484" marR="159362" marT="106241" marB="10624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94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842" y="2588827"/>
            <a:ext cx="4036334" cy="1709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zh-HK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Pretest (While .. Do)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D16460-025F-429B-943A-1003D4D40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348" y="4298676"/>
            <a:ext cx="4505487" cy="6704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Pemeriksaan kondisi di awal perulangan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56DD7-C6FD-3CA4-A076-44359335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078" y="666728"/>
            <a:ext cx="3142829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C6354-0356-5FA5-A375-56C6942F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Contoh pada Raptor</a:t>
            </a:r>
            <a:endParaRPr lang="en-ID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8AC8B-8579-B869-8E4F-E51F497C7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62" y="101404"/>
            <a:ext cx="2972901" cy="675659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88AC6-F6AA-178A-EFF9-DB3E437A0EC8}"/>
              </a:ext>
            </a:extLst>
          </p:cNvPr>
          <p:cNvSpPr/>
          <p:nvPr/>
        </p:nvSpPr>
        <p:spPr>
          <a:xfrm>
            <a:off x="5770363" y="2598821"/>
            <a:ext cx="1554462" cy="3753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Kondisi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CE0E69-5408-3DCD-87CE-A7464E3562D6}"/>
              </a:ext>
            </a:extLst>
          </p:cNvPr>
          <p:cNvSpPr/>
          <p:nvPr/>
        </p:nvSpPr>
        <p:spPr>
          <a:xfrm>
            <a:off x="5770363" y="3580278"/>
            <a:ext cx="1554462" cy="3753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67A154-52B2-9812-806A-FAC401720B64}"/>
              </a:ext>
            </a:extLst>
          </p:cNvPr>
          <p:cNvSpPr/>
          <p:nvPr/>
        </p:nvSpPr>
        <p:spPr>
          <a:xfrm>
            <a:off x="5770363" y="4561735"/>
            <a:ext cx="1554462" cy="3753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Inkremen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5BA702-9241-9E17-1B8E-2E48CD2F4902}"/>
              </a:ext>
            </a:extLst>
          </p:cNvPr>
          <p:cNvCxnSpPr>
            <a:cxnSpLocks/>
          </p:cNvCxnSpPr>
          <p:nvPr/>
        </p:nvCxnSpPr>
        <p:spPr>
          <a:xfrm>
            <a:off x="5072514" y="2786513"/>
            <a:ext cx="69784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0DE7D0-3696-6931-0C8A-330A462B9F62}"/>
              </a:ext>
            </a:extLst>
          </p:cNvPr>
          <p:cNvCxnSpPr>
            <a:cxnSpLocks/>
          </p:cNvCxnSpPr>
          <p:nvPr/>
        </p:nvCxnSpPr>
        <p:spPr>
          <a:xfrm>
            <a:off x="5072514" y="3767970"/>
            <a:ext cx="69784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EC02D4-D2A7-F626-9635-C490ABF644D4}"/>
              </a:ext>
            </a:extLst>
          </p:cNvPr>
          <p:cNvCxnSpPr>
            <a:cxnSpLocks/>
          </p:cNvCxnSpPr>
          <p:nvPr/>
        </p:nvCxnSpPr>
        <p:spPr>
          <a:xfrm>
            <a:off x="5072514" y="4749427"/>
            <a:ext cx="69784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6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198527-02C8-C93F-CAE6-538E3DB1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2531860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Contoh soal: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FD969-820B-C7B4-3A8B-0D81753D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757176"/>
            <a:ext cx="3658053" cy="95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Masukkan bilangan positif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6D4D0-EF14-9C18-A5CA-023873A31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073" y="209377"/>
            <a:ext cx="435234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9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C0B98-66E7-E87E-723F-F45DFEEF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FE83B4-DAC0-D476-029B-04D5190E4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016D27-1D78-16E8-7378-85A9D2F0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456ACCD-D2E6-E22B-B550-7C08AD86A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00EFFD6-002B-32C7-D8D2-F7BA1740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8037029-6014-44B4-B21C-EFE103B6A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ABA72B2-19BE-557C-63F8-FE8CF45EF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F06D81-DE70-1BE6-5C86-190E4660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8" y="2531860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Contoh soal: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A2BCF-E1FC-44B5-985D-8CEA1D3A1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757176"/>
            <a:ext cx="3658053" cy="95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Hitung bilangan genap 1-10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19E6E-A824-8EF0-54FB-54ADA1A5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889" y="4693"/>
            <a:ext cx="2503169" cy="685800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9043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C3B9B-009A-49D1-B473-B176F34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HK" sz="3600" dirty="0"/>
              <a:t>Post-test (Do .. while)</a:t>
            </a:r>
            <a:endParaRPr lang="en-ID" sz="36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D16460-025F-429B-943A-1003D4D40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35" y="2087741"/>
            <a:ext cx="4991629" cy="1781615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/>
              <a:t>Perulangan DO WHILE merupakan modifikasi dari perulangan WHILE, yakni dengan memindahkan posisi pemeriksaan kondisi ke akhir perulangan.</a:t>
            </a:r>
            <a:endParaRPr lang="en-ID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DFDD0-96F2-5DC8-DB3A-CB971C83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551" y="901032"/>
            <a:ext cx="2251135" cy="511622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898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A208F5-02AD-4009-A6E8-A126C652205C}" vid="{BD3F7779-B1E3-4BF1-A4D7-4B2EEA2330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UAJY_Versi_Sketsa_Biru</Template>
  <TotalTime>982</TotalTime>
  <Words>299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Office Theme</vt:lpstr>
      <vt:lpstr>Dasar Pemrograman (INFT06204)</vt:lpstr>
      <vt:lpstr>Outline hari ini</vt:lpstr>
      <vt:lpstr>PowerPoint Presentation</vt:lpstr>
      <vt:lpstr>Perulangan  (Pre-test / Post-test / For)</vt:lpstr>
      <vt:lpstr>Pretest (While .. Do)</vt:lpstr>
      <vt:lpstr>Contoh pada Raptor</vt:lpstr>
      <vt:lpstr>Contoh soal:</vt:lpstr>
      <vt:lpstr>Contoh soal:</vt:lpstr>
      <vt:lpstr>Post-test (Do .. while)</vt:lpstr>
      <vt:lpstr>Contoh pada Raptor</vt:lpstr>
      <vt:lpstr>Contoh soal: Menebak angka </vt:lpstr>
      <vt:lpstr>Perulangan (For Loop)</vt:lpstr>
      <vt:lpstr>Latihan 1</vt:lpstr>
      <vt:lpstr>Latihan 2</vt:lpstr>
      <vt:lpstr>Latihan 3</vt:lpstr>
      <vt:lpstr>Latihan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Ardhyanti Mita Nugraha, S.Kom., M.Kom</dc:creator>
  <cp:lastModifiedBy>Joanna Ardhyanti Mita Nugraha, S.Kom., M.Kom.</cp:lastModifiedBy>
  <cp:revision>39</cp:revision>
  <dcterms:created xsi:type="dcterms:W3CDTF">2021-08-27T07:55:01Z</dcterms:created>
  <dcterms:modified xsi:type="dcterms:W3CDTF">2025-03-04T04:26:25Z</dcterms:modified>
</cp:coreProperties>
</file>